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59" r:id="rId3"/>
    <p:sldId id="260" r:id="rId4"/>
    <p:sldId id="258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4B9F-B7B5-4E47-B442-48D79B8800EA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63738-9290-49B9-BAAF-39F53DE356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4B9F-B7B5-4E47-B442-48D79B8800EA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63738-9290-49B9-BAAF-39F53DE356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4B9F-B7B5-4E47-B442-48D79B8800EA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63738-9290-49B9-BAAF-39F53DE356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4B9F-B7B5-4E47-B442-48D79B8800EA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63738-9290-49B9-BAAF-39F53DE356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4B9F-B7B5-4E47-B442-48D79B8800EA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63738-9290-49B9-BAAF-39F53DE356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4B9F-B7B5-4E47-B442-48D79B8800EA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63738-9290-49B9-BAAF-39F53DE356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4B9F-B7B5-4E47-B442-48D79B8800EA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63738-9290-49B9-BAAF-39F53DE356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4B9F-B7B5-4E47-B442-48D79B8800EA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63738-9290-49B9-BAAF-39F53DE356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4B9F-B7B5-4E47-B442-48D79B8800EA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63738-9290-49B9-BAAF-39F53DE356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4B9F-B7B5-4E47-B442-48D79B8800EA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63738-9290-49B9-BAAF-39F53DE356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4B9F-B7B5-4E47-B442-48D79B8800EA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63738-9290-49B9-BAAF-39F53DE356B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354B9F-B7B5-4E47-B442-48D79B8800EA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763738-9290-49B9-BAAF-39F53DE356B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uact=8&amp;ved=0ahUKEwidkJX0idvMAhWKipAKHX6yBSwQjRwIBw&amp;url=http://www.solucoesindustriais.com.br/empresa/instalacoes_e_equipamento_industrial/schoeller-plast-do-brasil-ltda-/produtos/movimentacao-e-armazenagem/palete-de-plastico-3-pbr-1&amp;bvm=bv.122129774,d.Y2I&amp;psig=AFQjCNF-EeiV8amh-YUmTn1a-CUf2MEhog&amp;ust=1463367203215301" TargetMode="External"/><Relationship Id="rId3" Type="http://schemas.openxmlformats.org/officeDocument/2006/relationships/hyperlink" Target="https://www.google.com.br/url?sa=i&amp;rct=j&amp;q=&amp;esrc=s&amp;frm=1&amp;source=images&amp;cd=&amp;cad=rja&amp;uact=8&amp;ved=&amp;url=https://www.logismarket.ind.br/inplastic/estrado-plastico-cold-2550/5261592351-1179618853-p.html&amp;bvm=bv.122129774,d.Y2I&amp;psig=AFQjCNGOCcI4eHZLf1WyEzZmx8ySJOszWA&amp;ust=1463366312305194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www.logismarket.ind.br/inplastic/estrado-plastico-heavy-5050/5261593343-1179618853-p.html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logismarket.ind.br/inplastic/cortina-pvc/5261591642-1179618834-p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.br/url?sa=i&amp;rct=j&amp;q=&amp;esrc=s&amp;frm=1&amp;source=images&amp;cd=&amp;cad=rja&amp;uact=8&amp;ved=0ahUKEwj8rsuwi9vMAhUHCpAKHYEsDt4QjRwIBw&amp;url=http://www.pvcflex.com.br/#!bobinas-de-pvc/caa5&amp;bvm=bv.122129774,d.Y2I&amp;psig=AFQjCNHCSevcedvGaUpTYkdew5rWoGZ-3w&amp;ust=146336758238067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www.google.com.br/url?sa=i&amp;rct=j&amp;q=&amp;esrc=s&amp;frm=1&amp;source=images&amp;cd=&amp;cad=rja&amp;uact=8&amp;ved=0ahUKEwj7nYqvg9vMAhUJfpAKHR2cBEsQjRwIBw&amp;url=http://www.metalpan.com.br/subcategorias.aspx?idsubcategoria%3D59%26n%3DConjunto%20com%204%20lixeiras&amp;bvm=bv.122129774,d.Y2I&amp;psig=AFQjCNHzKohs8NXpKb9FecwvlPP2K8uxxw&amp;ust=146336326263781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google.com.br/url?sa=i&amp;rct=j&amp;q=&amp;esrc=s&amp;frm=1&amp;source=images&amp;cd=&amp;cad=rja&amp;uact=8&amp;ved=0ahUKEwiR5feZ-9rMAhWKI5AKHfKXA2gQjRwIBw&amp;url=http://www.reciclagemnomeioambiente.com.br/lixeiras-para-coleta-seletiva-cores-e-significados/&amp;psig=AFQjCNHzKohs8NXpKb9FecwvlPP2K8uxxw&amp;ust=1463363262637815" TargetMode="Externa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hyperlink" Target="http://www.google.com.br/url?sa=i&amp;rct=j&amp;q=&amp;esrc=s&amp;frm=1&amp;source=images&amp;cd=&amp;cad=rja&amp;uact=8&amp;ved=0ahUKEwjolLf1j9vMAhXFQ5AKHWTQCf0QjRwIBw&amp;url=http://www.carbografite.com.br/produto-detalhe.asp?Cod%3D42%26Id_Produto%3D141&amp;bvm=bv.122129774,d.Y2I&amp;psig=AFQjCNG5zrXw9Ct5ygSqREpyLtGv4jooNA&amp;ust=1463368700477724" TargetMode="External"/><Relationship Id="rId2" Type="http://schemas.openxmlformats.org/officeDocument/2006/relationships/hyperlink" Target="http://www.google.com.br/url?sa=i&amp;rct=j&amp;q=&amp;esrc=s&amp;frm=1&amp;source=images&amp;cd=&amp;cad=rja&amp;uact=8&amp;ved=0ahUKEwjprendjNvMAhUClZAKHR7eDXUQjRwIBw&amp;url=http://www.wktcomercio.com.br/sinalizacao-e-demarcacao-viaria.html&amp;bvm=bv.122129774,d.Y2I&amp;psig=AFQjCNFK5VXQrtktw_ormLf3R4fQuK2yuw&amp;ust=146336790574846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com.br/url?sa=i&amp;rct=j&amp;q=&amp;esrc=s&amp;frm=1&amp;source=images&amp;cd=&amp;cad=rja&amp;uact=8&amp;ved=0ahUKEwi19IiYkNvMAhXHipAKHc4wDxgQjRwIBw&amp;url=http://www.brsinal.com.br/conao-sinalizacao&amp;bvm=bv.122129774,d.Y2I&amp;psig=AFQjCNG5zrXw9Ct5ygSqREpyLtGv4jooNA&amp;ust=146336870047772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br/url?sa=i&amp;rct=j&amp;q=&amp;esrc=s&amp;frm=1&amp;source=images&amp;cd=&amp;cad=rja&amp;uact=8&amp;ved=0ahUKEwif4fP8jdzMAhXIj5AKHUo5DMQQjRwIBw&amp;url=http://www.aguado.com.br/&amp;psig=AFQjCNHFl0Nz3f8pb2Mn3RUP-5WkRfSJJQ&amp;ust=146340259623232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://www.google.com.br/url?sa=i&amp;rct=j&amp;q=&amp;esrc=s&amp;frm=1&amp;source=images&amp;cd=&amp;cad=rja&amp;uact=8&amp;ved=0ahUKEwjXmMK3jtzMAhXKg5AKHfxrDxkQjRwIBw&amp;url=http://grupoalphaseg.blogspot.com/2014/07/cuidados-importantes-epi-e-epc.html&amp;psig=AFQjCNHFl0Nz3f8pb2Mn3RUP-5WkRfSJJQ&amp;ust=146340259623232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ndro\AppData\Local\Microsoft\Windows\Temporary Internet Files\Content.IE5\DQW33QBN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912767" cy="220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4716016" y="3743921"/>
            <a:ext cx="3567385" cy="522281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pt-BR" sz="2000" dirty="0" smtClean="0"/>
              <a:t>SOLUÇÕES INDUSTRIAIS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0778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ttp://www.plasbox.com.br/_uploads/39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52044"/>
            <a:ext cx="2592288" cy="203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l2.cdnwm.com/ip/inplastic-estrado-plastico-estrados-de-plastico-inplastic-cold-2550-1178179-FG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1" y="4335993"/>
            <a:ext cx="4283496" cy="21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0.cdnwm.com/ip/inplastic-estrado-plastico-estrados-de-plastico-heavy-5050-1178185-FG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15074"/>
            <a:ext cx="3744416" cy="19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http://www.mundiallog.com.br/imagens/produtos/pallets-contencao/pallets-contencao-0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44939"/>
            <a:ext cx="2242833" cy="169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4" name="Picture 12" descr="http://www.solucoesindustriais.com.br/images/produtos/imagens_450/p_palete-de-plastico-3-pbr-1_2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44939"/>
            <a:ext cx="2952328" cy="16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6427" y="1093672"/>
            <a:ext cx="8243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  <a:latin typeface="+mj-lt"/>
              </a:rPr>
              <a:t>ARMAZENAMENTO E MOVIMENTAÇÃO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j-lt"/>
              </a:rPr>
              <a:t>Pallet de contenção, pallet de plástico e pisos plásticos</a:t>
            </a:r>
            <a:endParaRPr lang="pt-BR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46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0.cdnwm.com/ip/inplastic-cortina-de-pvc-cortinas-de-pvc-inplastic-1178178-FG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0" y="2768740"/>
            <a:ext cx="3888432" cy="3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wixstatic.com/media/31c42d_e41e843e50ab4ef5b09249ec770a5adf.jpg/v1/fill/w_264,h_199,al_c,lg_1,q_80/31c42d_e41e843e50ab4ef5b09249ec770a5adf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744416" cy="35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10874" y="1196752"/>
            <a:ext cx="7554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  <a:latin typeface="+mj-lt"/>
              </a:rPr>
              <a:t>ISOLAMENTO TÉRMICO E FÍSICO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j-lt"/>
              </a:rPr>
              <a:t>Cortinas e bobinas de PVC</a:t>
            </a:r>
            <a:endParaRPr lang="pt-BR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09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ttp://www.jsn.com.br/produtos/imagens/3_T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31180"/>
            <a:ext cx="2753360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http://www.efatacoletaseletiva.com/images/contain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31180"/>
            <a:ext cx="2415927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reciclagemnomeioambiente.com.br/wp-content/uploads/2013/07/cores-das-lixeiras-para-coleta-seletiv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24" y="4754182"/>
            <a:ext cx="2582651" cy="16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Resultado de imagem para lixeiras coleta seleti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7" y="4794179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metalpan.com.br/Arquivos/FotoProduto/original/4897_l-1097c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31180"/>
            <a:ext cx="2420929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http://www.efatacoletaseletiva.com/images/carro240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77103"/>
            <a:ext cx="1398905" cy="19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/>
          <p:cNvSpPr txBox="1"/>
          <p:nvPr/>
        </p:nvSpPr>
        <p:spPr>
          <a:xfrm>
            <a:off x="730780" y="1124744"/>
            <a:ext cx="7749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+mj-lt"/>
              </a:rPr>
              <a:t>    LIXEIRAS COLETA SELETIVA 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j-lt"/>
              </a:rPr>
              <a:t>Inox e plástico</a:t>
            </a:r>
            <a:endParaRPr lang="pt-BR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37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wktcomercio.com.br/imagens/tachao-de-sinalizacao-via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35021"/>
            <a:ext cx="2592288" cy="19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79" y="2741025"/>
            <a:ext cx="2559397" cy="15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448272" cy="15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41513"/>
            <a:ext cx="2572963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carbografite.com.br/upload/produto/SuperZoom/produto141-67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95" y="4443971"/>
            <a:ext cx="2790218" cy="19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www.brsinal.com.br/imagens/servicos/conao-sinalizacao-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84698"/>
            <a:ext cx="2088232" cy="20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83668" y="908720"/>
            <a:ext cx="6192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 SINALIZAÇÃO VIÁRIA 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j-lt"/>
              </a:rPr>
              <a:t>Tachão, tachinha, segregador, bate rodas, lombada, prisma, canalizador e cone </a:t>
            </a:r>
            <a:endParaRPr lang="pt-BR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6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944604"/>
            <a:ext cx="78873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pt-BR" sz="3000" b="1" dirty="0" smtClean="0">
                <a:solidFill>
                  <a:srgbClr val="002060"/>
                </a:solidFill>
                <a:latin typeface="+mj-lt"/>
              </a:rPr>
              <a:t>SEGURANÇA NO TRABALHO (EPI)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j-lt"/>
              </a:rPr>
              <a:t>Luva, bota, capacete, óculos, protetor auricular, botina, avental, abafador e cinturão</a:t>
            </a:r>
            <a:endParaRPr lang="pt-BR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8" name="Picture 4" descr="http://www.aguado.com.br/upimg/categorias/EPI-EQUIP-PROTEO-INDIVIDUAL(16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18" y="2799541"/>
            <a:ext cx="39673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PliQQNNdP34/U9prkCntZFI/AAAAAAAAEXs/5dCHxwokcuo/s1600/EPI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99541"/>
            <a:ext cx="37444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829644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7532" y="304288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RECICLANDO O PRESENTE, 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 </a:t>
            </a:r>
            <a:r>
              <a:rPr lang="pt-BR" sz="2800" b="1" dirty="0" smtClean="0">
                <a:solidFill>
                  <a:srgbClr val="002060"/>
                </a:solidFill>
              </a:rPr>
              <a:t>                     PRESERVANDO O FUTURO!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49540" y="62068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Especializada em soluções industriais, a INOPLASTIC, fornece produtos da mais alta qualidade e com o melhor custo benefício. 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Consulte-nos e saiba mais sobre nossos produtos!</a:t>
            </a:r>
          </a:p>
          <a:p>
            <a:pPr algn="ctr"/>
            <a:r>
              <a:rPr lang="pt-BR" dirty="0" smtClean="0"/>
              <a:t> </a:t>
            </a:r>
          </a:p>
          <a:p>
            <a:pPr algn="ctr"/>
            <a:r>
              <a:rPr lang="pt-BR" dirty="0" smtClean="0"/>
              <a:t>Tel.: (11) 2387.9454</a:t>
            </a:r>
          </a:p>
          <a:p>
            <a:pPr algn="ctr"/>
            <a:r>
              <a:rPr lang="pt-BR" dirty="0" smtClean="0"/>
              <a:t>vendas@inoplastic.com.br</a:t>
            </a:r>
          </a:p>
          <a:p>
            <a:pPr algn="ctr"/>
            <a:r>
              <a:rPr lang="pt-BR" dirty="0" smtClean="0"/>
              <a:t>www.inoplastic.com.br</a:t>
            </a:r>
          </a:p>
        </p:txBody>
      </p:sp>
    </p:spTree>
    <p:extLst>
      <p:ext uri="{BB962C8B-B14F-4D97-AF65-F5344CB8AC3E}">
        <p14:creationId xmlns:p14="http://schemas.microsoft.com/office/powerpoint/2010/main" val="599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Personalizada 9">
      <a:dk1>
        <a:sysClr val="windowText" lastClr="000000"/>
      </a:dk1>
      <a:lt1>
        <a:sysClr val="window" lastClr="FFFFFF"/>
      </a:lt1>
      <a:dk2>
        <a:srgbClr val="323232"/>
      </a:dk2>
      <a:lt2>
        <a:srgbClr val="1D7560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276</TotalTime>
  <Words>122</Words>
  <Application>Microsoft Office PowerPoint</Application>
  <PresentationFormat>Apresentação na tela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Aspecto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Leandro</dc:creator>
  <cp:lastModifiedBy>Leandro</cp:lastModifiedBy>
  <cp:revision>65</cp:revision>
  <dcterms:created xsi:type="dcterms:W3CDTF">2016-05-15T00:45:42Z</dcterms:created>
  <dcterms:modified xsi:type="dcterms:W3CDTF">2016-05-15T12:52:40Z</dcterms:modified>
</cp:coreProperties>
</file>